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Source Code Pro" charset="0"/>
      <p:regular r:id="rId12"/>
      <p:bold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72" y="-48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80d1ff_0_10: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Google Shape;73;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80d1ff_0_23: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Google Shape;83;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80d1ff_0_27: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Google Shape;89;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80d1ff_0_36: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Google Shape;98;gc6f80d1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80d1ff_0_55: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Google Shape;109;gc6f80d1f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80d1ff_0_59: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Google Shape;114;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0"/>
            <a:ext cx="8282400" cy="2109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Group 7</a:t>
            </a:r>
            <a:endParaRPr/>
          </a:p>
        </p:txBody>
      </p:sp>
      <p:sp>
        <p:nvSpPr>
          <p:cNvPr id="63" name="Google Shape;63;p13"/>
          <p:cNvSpPr txBox="1">
            <a:spLocks noGrp="1"/>
          </p:cNvSpPr>
          <p:nvPr>
            <p:ph type="subTitle" idx="1"/>
          </p:nvPr>
        </p:nvSpPr>
        <p:spPr>
          <a:xfrm>
            <a:off x="350750" y="1679975"/>
            <a:ext cx="8282400" cy="126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CampSnap Presentation</a:t>
            </a:r>
            <a:endParaRPr/>
          </a:p>
        </p:txBody>
      </p:sp>
      <p:sp>
        <p:nvSpPr>
          <p:cNvPr id="64" name="Google Shape;64;p13"/>
          <p:cNvSpPr txBox="1"/>
          <p:nvPr/>
        </p:nvSpPr>
        <p:spPr>
          <a:xfrm>
            <a:off x="1934150" y="3581625"/>
            <a:ext cx="4973400" cy="126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u="sng"/>
              <a:t>Team Members</a:t>
            </a:r>
            <a:endParaRPr u="sng"/>
          </a:p>
          <a:p>
            <a:pPr marL="0" lvl="0" indent="0">
              <a:spcBef>
                <a:spcPts val="0"/>
              </a:spcBef>
              <a:spcAft>
                <a:spcPts val="0"/>
              </a:spcAft>
              <a:buNone/>
            </a:pPr>
            <a:r>
              <a:rPr lang="en"/>
              <a:t> Danny Canter: Frontend Designer</a:t>
            </a:r>
            <a:endParaRPr/>
          </a:p>
          <a:p>
            <a:pPr marL="0" lvl="0" indent="0">
              <a:spcBef>
                <a:spcPts val="0"/>
              </a:spcBef>
              <a:spcAft>
                <a:spcPts val="0"/>
              </a:spcAft>
              <a:buNone/>
            </a:pPr>
            <a:r>
              <a:rPr lang="en"/>
              <a:t> Omar Oropeza: Scrum Master</a:t>
            </a:r>
            <a:endParaRPr/>
          </a:p>
          <a:p>
            <a:pPr marL="0" lvl="0" indent="0">
              <a:spcBef>
                <a:spcPts val="0"/>
              </a:spcBef>
              <a:spcAft>
                <a:spcPts val="0"/>
              </a:spcAft>
              <a:buNone/>
            </a:pPr>
            <a:r>
              <a:rPr lang="en"/>
              <a:t> Giselle Lubin: Backend Designer</a:t>
            </a:r>
            <a:endParaRPr/>
          </a:p>
          <a:p>
            <a:pPr marL="0" lvl="0" indent="0">
              <a:spcBef>
                <a:spcPts val="0"/>
              </a:spcBef>
              <a:spcAft>
                <a:spcPts val="0"/>
              </a:spcAft>
              <a:buNone/>
            </a:pPr>
            <a:r>
              <a:rPr lang="en"/>
              <a:t> Timothy Giles: Product Owner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12" y="0"/>
            <a:ext cx="8282400" cy="1516500"/>
          </a:xfrm>
        </p:spPr>
        <p:txBody>
          <a:bodyPr/>
          <a:lstStyle/>
          <a:p>
            <a:r>
              <a:rPr lang="en-US" dirty="0" smtClean="0">
                <a:solidFill>
                  <a:schemeClr val="bg2"/>
                </a:solidFill>
              </a:rPr>
              <a:t>URL TO YOUTUBE VIDEO</a:t>
            </a:r>
            <a:endParaRPr lang="en-US" dirty="0">
              <a:solidFill>
                <a:schemeClr val="bg2"/>
              </a:solidFill>
            </a:endParaRPr>
          </a:p>
        </p:txBody>
      </p:sp>
      <p:sp>
        <p:nvSpPr>
          <p:cNvPr id="3" name="TextBox 2"/>
          <p:cNvSpPr txBox="1"/>
          <p:nvPr/>
        </p:nvSpPr>
        <p:spPr>
          <a:xfrm>
            <a:off x="1551531" y="2259454"/>
            <a:ext cx="5580374" cy="307777"/>
          </a:xfrm>
          <a:prstGeom prst="rect">
            <a:avLst/>
          </a:prstGeom>
          <a:noFill/>
        </p:spPr>
        <p:txBody>
          <a:bodyPr wrap="none" rtlCol="0">
            <a:spAutoFit/>
          </a:bodyPr>
          <a:lstStyle/>
          <a:p>
            <a:r>
              <a:rPr lang="en-US" dirty="0" smtClean="0"/>
              <a:t>https://www.youtube.com/watch?v=81RojqRczBE&amp;feature=youtu.be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URL To Final Product</a:t>
            </a:r>
            <a:endParaRPr/>
          </a:p>
        </p:txBody>
      </p:sp>
      <p:sp>
        <p:nvSpPr>
          <p:cNvPr id="70" name="Google Shape;70;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http://lamp.cse.fau.edu/~cen4010sum18_g07/campsnap/login.php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Motivations For CampSnap</a:t>
            </a:r>
            <a:endParaRPr/>
          </a:p>
        </p:txBody>
      </p:sp>
      <p:sp>
        <p:nvSpPr>
          <p:cNvPr id="76" name="Google Shape;76;p15"/>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chemeClr val="lt1"/>
                </a:solidFill>
                <a:latin typeface="Source Code Pro"/>
                <a:ea typeface="Source Code Pro"/>
                <a:cs typeface="Source Code Pro"/>
                <a:sym typeface="Source Code Pro"/>
              </a:rPr>
              <a:t>Motion design</a:t>
            </a:r>
            <a:endParaRPr sz="1800">
              <a:solidFill>
                <a:schemeClr val="lt1"/>
              </a:solidFill>
              <a:latin typeface="Source Code Pro"/>
              <a:ea typeface="Source Code Pro"/>
              <a:cs typeface="Source Code Pro"/>
              <a:sym typeface="Source Code Pro"/>
            </a:endParaRPr>
          </a:p>
        </p:txBody>
      </p:sp>
      <p:sp>
        <p:nvSpPr>
          <p:cNvPr id="77" name="Google Shape;77;p15"/>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3000">
                <a:solidFill>
                  <a:schemeClr val="lt1"/>
                </a:solidFill>
                <a:latin typeface="Source Code Pro"/>
                <a:ea typeface="Source Code Pro"/>
                <a:cs typeface="Source Code Pro"/>
                <a:sym typeface="Source Code Pro"/>
              </a:rPr>
              <a:t>User experience</a:t>
            </a:r>
            <a:endParaRPr sz="3000">
              <a:solidFill>
                <a:schemeClr val="lt1"/>
              </a:solidFill>
              <a:latin typeface="Source Code Pro"/>
              <a:ea typeface="Source Code Pro"/>
              <a:cs typeface="Source Code Pro"/>
              <a:sym typeface="Source Code Pro"/>
            </a:endParaRPr>
          </a:p>
        </p:txBody>
      </p:sp>
      <p:sp>
        <p:nvSpPr>
          <p:cNvPr id="78" name="Google Shape;78;p15"/>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a:solidFill>
                  <a:schemeClr val="lt1"/>
                </a:solidFill>
                <a:latin typeface="Source Code Pro"/>
                <a:ea typeface="Source Code Pro"/>
                <a:cs typeface="Source Code Pro"/>
                <a:sym typeface="Source Code Pro"/>
              </a:rPr>
              <a:t>Physical Computing</a:t>
            </a:r>
            <a:endParaRPr sz="1800">
              <a:solidFill>
                <a:schemeClr val="lt1"/>
              </a:solidFill>
              <a:latin typeface="Source Code Pro"/>
              <a:ea typeface="Source Code Pro"/>
              <a:cs typeface="Source Code Pro"/>
              <a:sym typeface="Source Code Pro"/>
            </a:endParaRPr>
          </a:p>
        </p:txBody>
      </p:sp>
      <p:sp>
        <p:nvSpPr>
          <p:cNvPr id="79" name="Google Shape;79;p15"/>
          <p:cNvSpPr txBox="1"/>
          <p:nvPr/>
        </p:nvSpPr>
        <p:spPr>
          <a:xfrm>
            <a:off x="421225" y="1106000"/>
            <a:ext cx="4871700" cy="375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Our team wanted to develop a tool that made it easier to fix the kinks around campus that might seem like they go unnoticed. See a leaky faucet, cracked curb, or dead lightbulb? Simply open up our website and report it and see the progress of it being fixed. No more wondering if it will ever be fixed. </a:t>
            </a:r>
            <a:endParaRPr/>
          </a:p>
          <a:p>
            <a:pPr marL="0" lvl="0" indent="0">
              <a:spcBef>
                <a:spcPts val="0"/>
              </a:spcBef>
              <a:spcAft>
                <a:spcPts val="0"/>
              </a:spcAft>
              <a:buNone/>
            </a:pPr>
            <a:endParaRPr/>
          </a:p>
          <a:p>
            <a:pPr marL="0" lvl="0" indent="0">
              <a:spcBef>
                <a:spcPts val="0"/>
              </a:spcBef>
              <a:spcAft>
                <a:spcPts val="0"/>
              </a:spcAft>
              <a:buNone/>
            </a:pPr>
            <a:r>
              <a:rPr lang="en" b="1"/>
              <a:t>Target Audience</a:t>
            </a:r>
            <a:endParaRPr b="1"/>
          </a:p>
          <a:p>
            <a:pPr marL="0" lvl="0" indent="0">
              <a:spcBef>
                <a:spcPts val="0"/>
              </a:spcBef>
              <a:spcAft>
                <a:spcPts val="0"/>
              </a:spcAft>
              <a:buNone/>
            </a:pPr>
            <a:r>
              <a:rPr lang="en"/>
              <a:t>Our target audience is obviously students and faculty of Florida Atlantic University. </a:t>
            </a:r>
            <a:endParaRPr/>
          </a:p>
          <a:p>
            <a:pPr marL="0" lvl="0" indent="0">
              <a:spcBef>
                <a:spcPts val="0"/>
              </a:spcBef>
              <a:spcAft>
                <a:spcPts val="0"/>
              </a:spcAft>
              <a:buNone/>
            </a:pPr>
            <a:endParaRPr/>
          </a:p>
          <a:p>
            <a:pPr marL="0" lvl="0" indent="0">
              <a:spcBef>
                <a:spcPts val="0"/>
              </a:spcBef>
              <a:spcAft>
                <a:spcPts val="0"/>
              </a:spcAft>
              <a:buNone/>
            </a:pPr>
            <a:r>
              <a:rPr lang="en" b="1"/>
              <a:t>Functionalities </a:t>
            </a:r>
            <a:endParaRPr b="1"/>
          </a:p>
          <a:p>
            <a:pPr marL="0" lvl="0" indent="0">
              <a:spcBef>
                <a:spcPts val="0"/>
              </a:spcBef>
              <a:spcAft>
                <a:spcPts val="0"/>
              </a:spcAft>
              <a:buNone/>
            </a:pPr>
            <a:r>
              <a:rPr lang="en"/>
              <a:t>The core functionalities of our app is the ability to upload a report with a description and an image of the issue. This report will then show up on the main page and you can view the status of it by clicking the View Status button.</a:t>
            </a:r>
            <a:endParaRPr/>
          </a:p>
        </p:txBody>
      </p:sp>
      <p:pic>
        <p:nvPicPr>
          <p:cNvPr id="80" name="Google Shape;80;p15"/>
          <p:cNvPicPr preferRelativeResize="0"/>
          <p:nvPr/>
        </p:nvPicPr>
        <p:blipFill>
          <a:blip r:embed="rId3">
            <a:alphaModFix/>
          </a:blip>
          <a:stretch>
            <a:fillRect/>
          </a:stretch>
        </p:blipFill>
        <p:spPr>
          <a:xfrm>
            <a:off x="5292975" y="749475"/>
            <a:ext cx="3851025" cy="4241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30800" y="0"/>
            <a:ext cx="8282400" cy="15165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solidFill>
                  <a:srgbClr val="000000"/>
                </a:solidFill>
              </a:rPr>
              <a:t>System Implementation Infrastructure</a:t>
            </a:r>
            <a:endParaRPr>
              <a:solidFill>
                <a:srgbClr val="000000"/>
              </a:solidFill>
            </a:endParaRPr>
          </a:p>
        </p:txBody>
      </p:sp>
      <p:sp>
        <p:nvSpPr>
          <p:cNvPr id="86" name="Google Shape;86;p16"/>
          <p:cNvSpPr txBox="1"/>
          <p:nvPr/>
        </p:nvSpPr>
        <p:spPr>
          <a:xfrm>
            <a:off x="198600" y="1656125"/>
            <a:ext cx="8798700" cy="186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Backend Language:</a:t>
            </a:r>
            <a:r>
              <a:rPr lang="en"/>
              <a:t> PHP                                           </a:t>
            </a:r>
            <a:r>
              <a:rPr lang="en" b="1"/>
              <a:t>                        Database: </a:t>
            </a:r>
            <a:r>
              <a:rPr lang="en"/>
              <a:t>MySQL             </a:t>
            </a:r>
            <a:endParaRPr/>
          </a:p>
          <a:p>
            <a:pPr marL="0" lvl="0" indent="0">
              <a:spcBef>
                <a:spcPts val="0"/>
              </a:spcBef>
              <a:spcAft>
                <a:spcPts val="0"/>
              </a:spcAft>
              <a:buNone/>
            </a:pPr>
            <a:endParaRPr/>
          </a:p>
          <a:p>
            <a:pPr marL="0" lvl="0" indent="0">
              <a:spcBef>
                <a:spcPts val="0"/>
              </a:spcBef>
              <a:spcAft>
                <a:spcPts val="0"/>
              </a:spcAft>
              <a:buNone/>
            </a:pPr>
            <a:r>
              <a:rPr lang="en" b="1"/>
              <a:t>Client Side Language:</a:t>
            </a:r>
            <a:r>
              <a:rPr lang="en"/>
              <a:t> Javascript and the JQuery UI </a:t>
            </a:r>
            <a:endParaRPr/>
          </a:p>
          <a:p>
            <a:pPr marL="0" lvl="0" indent="0">
              <a:spcBef>
                <a:spcPts val="0"/>
              </a:spcBef>
              <a:spcAft>
                <a:spcPts val="0"/>
              </a:spcAft>
              <a:buNone/>
            </a:pPr>
            <a:r>
              <a:rPr lang="en"/>
              <a:t>library for the login page.</a:t>
            </a:r>
            <a:endParaRPr/>
          </a:p>
          <a:p>
            <a:pPr marL="0" lvl="0" indent="0">
              <a:spcBef>
                <a:spcPts val="0"/>
              </a:spcBef>
              <a:spcAft>
                <a:spcPts val="0"/>
              </a:spcAft>
              <a:buNone/>
            </a:pPr>
            <a:endParaRPr/>
          </a:p>
          <a:p>
            <a:pPr marL="0" lvl="0" indent="0">
              <a:spcBef>
                <a:spcPts val="0"/>
              </a:spcBef>
              <a:spcAft>
                <a:spcPts val="0"/>
              </a:spcAft>
              <a:buNone/>
            </a:pPr>
            <a:r>
              <a:rPr lang="en" b="1"/>
              <a:t>CSS Library:</a:t>
            </a:r>
            <a:r>
              <a:rPr lang="en"/>
              <a:t> Bootstrap</a:t>
            </a:r>
            <a:endParaRPr/>
          </a:p>
          <a:p>
            <a:pPr marL="0" lvl="0" indent="0">
              <a:spcBef>
                <a:spcPts val="0"/>
              </a:spcBef>
              <a:spcAft>
                <a:spcPts val="0"/>
              </a:spcAft>
              <a:buNone/>
            </a:pPr>
            <a:endParaRPr/>
          </a:p>
          <a:p>
            <a:pPr marL="0" lvl="0" indent="0">
              <a:spcBef>
                <a:spcPts val="0"/>
              </a:spcBef>
              <a:spcAft>
                <a:spcPts val="0"/>
              </a:spcAft>
              <a:buNone/>
            </a:pPr>
            <a:r>
              <a:rPr lang="en" b="1"/>
              <a:t>Standard HTML</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CampSnap Photo Gallery</a:t>
            </a:r>
            <a:endParaRPr/>
          </a:p>
        </p:txBody>
      </p:sp>
      <p:pic>
        <p:nvPicPr>
          <p:cNvPr id="92" name="Google Shape;92;p17" descr="Open Chromebook laptop computer"/>
          <p:cNvPicPr preferRelativeResize="0"/>
          <p:nvPr/>
        </p:nvPicPr>
        <p:blipFill>
          <a:blip r:embed="rId3">
            <a:alphaModFix/>
          </a:blip>
          <a:stretch>
            <a:fillRect/>
          </a:stretch>
        </p:blipFill>
        <p:spPr>
          <a:xfrm>
            <a:off x="3452970" y="697325"/>
            <a:ext cx="5591981" cy="3316000"/>
          </a:xfrm>
          <a:prstGeom prst="rect">
            <a:avLst/>
          </a:prstGeom>
          <a:noFill/>
          <a:ln>
            <a:noFill/>
          </a:ln>
        </p:spPr>
      </p:pic>
      <p:pic>
        <p:nvPicPr>
          <p:cNvPr id="93" name="Google Shape;93;p17"/>
          <p:cNvPicPr preferRelativeResize="0"/>
          <p:nvPr/>
        </p:nvPicPr>
        <p:blipFill>
          <a:blip r:embed="rId4">
            <a:alphaModFix/>
          </a:blip>
          <a:stretch>
            <a:fillRect/>
          </a:stretch>
        </p:blipFill>
        <p:spPr>
          <a:xfrm>
            <a:off x="4153225" y="991250"/>
            <a:ext cx="4110051" cy="2573100"/>
          </a:xfrm>
          <a:prstGeom prst="rect">
            <a:avLst/>
          </a:prstGeom>
          <a:noFill/>
          <a:ln>
            <a:noFill/>
          </a:ln>
        </p:spPr>
      </p:pic>
      <p:pic>
        <p:nvPicPr>
          <p:cNvPr id="94" name="Google Shape;94;p17" descr="Portrait-oriented black smaptphone"/>
          <p:cNvPicPr preferRelativeResize="0"/>
          <p:nvPr/>
        </p:nvPicPr>
        <p:blipFill>
          <a:blip r:embed="rId5">
            <a:alphaModFix/>
          </a:blip>
          <a:stretch>
            <a:fillRect/>
          </a:stretch>
        </p:blipFill>
        <p:spPr>
          <a:xfrm>
            <a:off x="923900" y="1542225"/>
            <a:ext cx="2529075" cy="3291298"/>
          </a:xfrm>
          <a:prstGeom prst="rect">
            <a:avLst/>
          </a:prstGeom>
          <a:noFill/>
          <a:ln>
            <a:noFill/>
          </a:ln>
        </p:spPr>
      </p:pic>
      <p:pic>
        <p:nvPicPr>
          <p:cNvPr id="95" name="Google Shape;95;p17"/>
          <p:cNvPicPr preferRelativeResize="0"/>
          <p:nvPr/>
        </p:nvPicPr>
        <p:blipFill>
          <a:blip r:embed="rId6">
            <a:alphaModFix/>
          </a:blip>
          <a:stretch>
            <a:fillRect/>
          </a:stretch>
        </p:blipFill>
        <p:spPr>
          <a:xfrm>
            <a:off x="1062050" y="1811500"/>
            <a:ext cx="2236350" cy="2619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cxnSp>
        <p:nvCxnSpPr>
          <p:cNvPr id="100" name="Google Shape;100;p18"/>
          <p:cNvCxnSpPr/>
          <p:nvPr/>
        </p:nvCxnSpPr>
        <p:spPr>
          <a:xfrm>
            <a:off x="152400" y="3724283"/>
            <a:ext cx="3891000" cy="0"/>
          </a:xfrm>
          <a:prstGeom prst="straightConnector1">
            <a:avLst/>
          </a:prstGeom>
          <a:noFill/>
          <a:ln w="19050" cap="flat" cmpd="sng">
            <a:solidFill>
              <a:schemeClr val="lt2"/>
            </a:solidFill>
            <a:prstDash val="solid"/>
            <a:round/>
            <a:headEnd type="none" w="sm" len="sm"/>
            <a:tailEnd type="none" w="sm" len="sm"/>
          </a:ln>
        </p:spPr>
      </p:cxnSp>
      <p:cxnSp>
        <p:nvCxnSpPr>
          <p:cNvPr id="101" name="Google Shape;101;p18"/>
          <p:cNvCxnSpPr/>
          <p:nvPr/>
        </p:nvCxnSpPr>
        <p:spPr>
          <a:xfrm>
            <a:off x="4426500" y="3724283"/>
            <a:ext cx="3891000" cy="0"/>
          </a:xfrm>
          <a:prstGeom prst="straightConnector1">
            <a:avLst/>
          </a:prstGeom>
          <a:noFill/>
          <a:ln w="19050" cap="flat" cmpd="sng">
            <a:solidFill>
              <a:schemeClr val="lt2"/>
            </a:solidFill>
            <a:prstDash val="solid"/>
            <a:round/>
            <a:headEnd type="none" w="sm" len="sm"/>
            <a:tailEnd type="none" w="sm" len="sm"/>
          </a:ln>
        </p:spPr>
      </p:cxnSp>
      <p:sp>
        <p:nvSpPr>
          <p:cNvPr id="102" name="Google Shape;102;p18"/>
          <p:cNvSpPr txBox="1">
            <a:spLocks noGrp="1"/>
          </p:cNvSpPr>
          <p:nvPr>
            <p:ph type="body" idx="4294967295"/>
          </p:nvPr>
        </p:nvSpPr>
        <p:spPr>
          <a:xfrm>
            <a:off x="2964675" y="0"/>
            <a:ext cx="3999900" cy="530400"/>
          </a:xfrm>
          <a:prstGeom prst="rect">
            <a:avLst/>
          </a:prstGeom>
        </p:spPr>
        <p:txBody>
          <a:bodyPr spcFirstLastPara="1" wrap="square" lIns="91425" tIns="91425" rIns="91425" bIns="91425" anchor="b" anchorCtr="0">
            <a:noAutofit/>
          </a:bodyPr>
          <a:lstStyle/>
          <a:p>
            <a:pPr marL="0" lvl="0" indent="0">
              <a:lnSpc>
                <a:spcPct val="100000"/>
              </a:lnSpc>
              <a:spcBef>
                <a:spcPts val="0"/>
              </a:spcBef>
              <a:spcAft>
                <a:spcPts val="0"/>
              </a:spcAft>
              <a:buNone/>
            </a:pPr>
            <a:r>
              <a:rPr lang="en" sz="2100" b="1">
                <a:solidFill>
                  <a:schemeClr val="accent3"/>
                </a:solidFill>
              </a:rPr>
              <a:t>Finished Features</a:t>
            </a:r>
            <a:endParaRPr sz="2100" b="1">
              <a:solidFill>
                <a:schemeClr val="accent3"/>
              </a:solidFill>
            </a:endParaRPr>
          </a:p>
        </p:txBody>
      </p:sp>
      <p:pic>
        <p:nvPicPr>
          <p:cNvPr id="103" name="Google Shape;103;p18"/>
          <p:cNvPicPr preferRelativeResize="0"/>
          <p:nvPr/>
        </p:nvPicPr>
        <p:blipFill>
          <a:blip r:embed="rId3">
            <a:alphaModFix/>
          </a:blip>
          <a:stretch>
            <a:fillRect/>
          </a:stretch>
        </p:blipFill>
        <p:spPr>
          <a:xfrm>
            <a:off x="152400" y="682800"/>
            <a:ext cx="4121699" cy="2936700"/>
          </a:xfrm>
          <a:prstGeom prst="rect">
            <a:avLst/>
          </a:prstGeom>
          <a:noFill/>
          <a:ln>
            <a:noFill/>
          </a:ln>
        </p:spPr>
      </p:pic>
      <p:sp>
        <p:nvSpPr>
          <p:cNvPr id="104" name="Google Shape;104;p18"/>
          <p:cNvSpPr txBox="1"/>
          <p:nvPr/>
        </p:nvSpPr>
        <p:spPr>
          <a:xfrm>
            <a:off x="362650" y="3724275"/>
            <a:ext cx="2883900" cy="58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Viewing The Status Of A Report and Comment Functionality </a:t>
            </a:r>
            <a:endParaRPr/>
          </a:p>
        </p:txBody>
      </p:sp>
      <p:pic>
        <p:nvPicPr>
          <p:cNvPr id="105" name="Google Shape;105;p18"/>
          <p:cNvPicPr preferRelativeResize="0"/>
          <p:nvPr/>
        </p:nvPicPr>
        <p:blipFill>
          <a:blip r:embed="rId4">
            <a:alphaModFix/>
          </a:blip>
          <a:stretch>
            <a:fillRect/>
          </a:stretch>
        </p:blipFill>
        <p:spPr>
          <a:xfrm>
            <a:off x="4426499" y="682800"/>
            <a:ext cx="4565100" cy="2762552"/>
          </a:xfrm>
          <a:prstGeom prst="rect">
            <a:avLst/>
          </a:prstGeom>
          <a:noFill/>
          <a:ln>
            <a:noFill/>
          </a:ln>
        </p:spPr>
      </p:pic>
      <p:sp>
        <p:nvSpPr>
          <p:cNvPr id="106" name="Google Shape;106;p18"/>
          <p:cNvSpPr txBox="1"/>
          <p:nvPr/>
        </p:nvSpPr>
        <p:spPr>
          <a:xfrm>
            <a:off x="4324425" y="3840650"/>
            <a:ext cx="4973400" cy="58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Image Upload And Location Choice.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1200875" y="140775"/>
            <a:ext cx="5678100" cy="2294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Finished Features</a:t>
            </a:r>
            <a:endParaRPr/>
          </a:p>
          <a:p>
            <a:pPr marL="0" lvl="0" indent="0">
              <a:spcBef>
                <a:spcPts val="1600"/>
              </a:spcBef>
              <a:spcAft>
                <a:spcPts val="0"/>
              </a:spcAft>
              <a:buNone/>
            </a:pPr>
            <a:r>
              <a:rPr lang="en" sz="2400"/>
              <a:t>-Photo Upload</a:t>
            </a:r>
            <a:endParaRPr sz="2400"/>
          </a:p>
          <a:p>
            <a:pPr marL="0" lvl="0" indent="0">
              <a:spcBef>
                <a:spcPts val="0"/>
              </a:spcBef>
              <a:spcAft>
                <a:spcPts val="0"/>
              </a:spcAft>
              <a:buNone/>
            </a:pPr>
            <a:r>
              <a:rPr lang="en" sz="2400"/>
              <a:t>-Location Selection</a:t>
            </a:r>
            <a:endParaRPr sz="2400"/>
          </a:p>
          <a:p>
            <a:pPr marL="0" lvl="0" indent="0">
              <a:spcBef>
                <a:spcPts val="0"/>
              </a:spcBef>
              <a:spcAft>
                <a:spcPts val="0"/>
              </a:spcAft>
              <a:buNone/>
            </a:pPr>
            <a:r>
              <a:rPr lang="en" sz="2400"/>
              <a:t>-Checking the status of a report </a:t>
            </a:r>
            <a:endParaRPr sz="2400"/>
          </a:p>
          <a:p>
            <a:pPr marL="0" lvl="0" indent="0">
              <a:spcBef>
                <a:spcPts val="0"/>
              </a:spcBef>
              <a:spcAft>
                <a:spcPts val="0"/>
              </a:spcAft>
              <a:buNone/>
            </a:pPr>
            <a:r>
              <a:rPr lang="en" sz="2400"/>
              <a:t>-Being able to comment on a report.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p:nvPr/>
        </p:nvSpPr>
        <p:spPr>
          <a:xfrm>
            <a:off x="2761250" y="242275"/>
            <a:ext cx="3898200" cy="45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Trello Backlog</a:t>
            </a:r>
            <a:endParaRPr sz="1800" b="1"/>
          </a:p>
        </p:txBody>
      </p:sp>
      <p:pic>
        <p:nvPicPr>
          <p:cNvPr id="117" name="Google Shape;117;p20"/>
          <p:cNvPicPr preferRelativeResize="0"/>
          <p:nvPr/>
        </p:nvPicPr>
        <p:blipFill>
          <a:blip r:embed="rId3">
            <a:alphaModFix/>
          </a:blip>
          <a:stretch>
            <a:fillRect/>
          </a:stretch>
        </p:blipFill>
        <p:spPr>
          <a:xfrm>
            <a:off x="152400" y="849475"/>
            <a:ext cx="8873274" cy="4141626"/>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260</Words>
  <Application>Microsoft Office PowerPoint</Application>
  <PresentationFormat>On-screen Show (16:9)</PresentationFormat>
  <Paragraphs>41</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Oswald</vt:lpstr>
      <vt:lpstr>Source Code Pro</vt:lpstr>
      <vt:lpstr>Modern Writer</vt:lpstr>
      <vt:lpstr>Group 7</vt:lpstr>
      <vt:lpstr>URL TO YOUTUBE VIDEO</vt:lpstr>
      <vt:lpstr>URL To Final Product</vt:lpstr>
      <vt:lpstr>Motivations For CampSnap</vt:lpstr>
      <vt:lpstr>System Implementation Infrastructure</vt:lpstr>
      <vt:lpstr>CampSnap Photo Gallery</vt:lpstr>
      <vt:lpstr>Slide 7</vt:lpstr>
      <vt:lpstr>Finished Features -Photo Upload -Location Selection -Checking the status of a report  -Being able to comment on a report. </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7</dc:title>
  <dc:creator>Danny Canter</dc:creator>
  <cp:lastModifiedBy>Danny Canter</cp:lastModifiedBy>
  <cp:revision>2</cp:revision>
  <dcterms:modified xsi:type="dcterms:W3CDTF">2018-08-07T02:42:17Z</dcterms:modified>
</cp:coreProperties>
</file>